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2"/>
    <p:restoredTop sz="94714"/>
  </p:normalViewPr>
  <p:slideViewPr>
    <p:cSldViewPr snapToGrid="0" snapToObjects="1">
      <p:cViewPr>
        <p:scale>
          <a:sx n="87" d="100"/>
          <a:sy n="87" d="100"/>
        </p:scale>
        <p:origin x="14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91E4D-5082-2943-A025-3FE0E2DBBF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81B482-88FC-B145-B30C-B86C44986B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E98C6-4CF1-4046-9424-15BBC84E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B143E-0F4B-644B-A291-2A50FD404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5BD2B-5800-8840-9373-50F43ADCA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74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0820F-33D5-1F4F-B3E6-B863F142D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BDC80-7957-DB4E-A013-8437A0DD6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73EBD-2B50-C14D-A18E-5190F5D46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9A390-E196-7C42-82F1-32BFECFA5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CCABE-96FE-414B-BAFB-E4DCA5CE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923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010198-B13C-4744-9B47-B44A264D86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1BE28-7A1F-C648-956C-16695CC5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1A8C7-F09D-6441-9EC9-A3F4A68E7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FD65A-6E69-3746-A5B6-D20D30BF5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6C412-7B0E-EB4E-8537-94391236C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078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FCB9D-3ACF-EC47-AF53-8DB5B63B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15FB5-2C4E-0A47-8430-87AF9D1B5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39643-CF52-634A-BB28-F11605918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2D8-DF2A-0F48-9181-0B98C948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309A4-38C4-044F-8946-0131C43DA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285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F9D34-CF02-BB4B-B08F-1CBCD3273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C9B40-5932-7142-9102-9C3EDEBA0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82D7A-65DD-CE4F-A596-1BEB976C3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80654-7EF0-EC4B-A16D-511F8D263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AE5D2-FE92-2F4D-A610-3B7E1A336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067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5F351-5D04-C84B-8BAD-BD5D3D043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82149-FF27-AB47-AC9C-55AAE41A2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7A0B6D-D43F-B945-9FDB-A044F308D2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5A3DD0-032D-334C-9A9A-4BCDEF716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EE83A-F426-8F41-8677-7202A6D45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57792-B8B7-134F-9A2C-B485ED88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0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0AA34-AFFD-DA41-8445-1DF924D76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74EE3-5CBD-D142-AF21-77FEB96F0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A344E1-3797-6D4E-A7F1-1CB8F3B6E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36808A-9B36-4248-BE7B-BCADB45B6F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7C5D33-C948-9C43-ADFF-4B9446A0D2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46C952-26F9-6248-BF68-85CDA2183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A13D43-1F74-0E46-A3FF-91448DBF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436B36-C030-5C46-8987-62F4F325F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360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C97DF-C76D-204E-B528-6632DD3F6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DB0260-4AD2-4D44-BB3F-E647EDA9B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10F147-2465-644F-8E3B-D10B854B7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D1D389-E456-FD4E-B0C5-921CD37C9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58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9EA271-38E1-4845-8457-2B99715B1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E39F1A-FF1A-334D-8DB6-E3B8B06C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214140-5B12-9B44-B26B-4C55A00B5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22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0DA3B-EDFA-8D4D-B14B-54C5CB263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130C8-7BB2-4347-A29C-A366DDD33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C207CA-9F34-0449-9D74-DB34C07C3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4152A-8F69-204F-ADE1-F32B314D4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C853E6-C9FC-904D-8DE3-B73F113CE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54361-FC36-E342-82AB-ED3E6040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440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84B25-B74D-EA4D-B62E-C03B85B97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C555C7-B811-394B-8C1D-A1E1355176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EE79ED-ACF8-6F4F-88CA-383E73C36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2CF2B-8A19-BA45-A861-8680C6F23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14A12-25D5-B646-925B-C08919297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B18D0-FB5C-674C-B53A-FBC129DB1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074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5624E9-4A1D-7347-AAE6-6AF4FA373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AF999-70CD-504C-BB6D-A7BA90382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D0C95-9FEE-7A48-85B2-C240F79F6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56F32-FB26-3D4C-8790-9D4776906C0D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B0345-A3D4-4E49-966B-A33002E06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DF057-C117-394F-8EC8-D22F2EB97A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1278F-61A2-9547-9C05-69AD80CA2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39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867CB62-9723-684F-A5FB-F8692F0AC0E1}"/>
              </a:ext>
            </a:extLst>
          </p:cNvPr>
          <p:cNvGrpSpPr/>
          <p:nvPr/>
        </p:nvGrpSpPr>
        <p:grpSpPr>
          <a:xfrm>
            <a:off x="1514627" y="1007389"/>
            <a:ext cx="9327155" cy="5191264"/>
            <a:chOff x="1514627" y="1007389"/>
            <a:chExt cx="9327155" cy="5191264"/>
          </a:xfrm>
        </p:grpSpPr>
        <p:pic>
          <p:nvPicPr>
            <p:cNvPr id="13" name="Picture 12" descr="A picture containing ground, outdoor, way, sidewalk&#10;&#10;Description automatically generated">
              <a:extLst>
                <a:ext uri="{FF2B5EF4-FFF2-40B4-BE49-F238E27FC236}">
                  <a16:creationId xmlns:a16="http://schemas.microsoft.com/office/drawing/2014/main" id="{C49B1997-A9CB-E44D-8036-BFD9E4020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877" t="24181" r="34131" b="39887"/>
            <a:stretch/>
          </p:blipFill>
          <p:spPr>
            <a:xfrm>
              <a:off x="8579030" y="1401926"/>
              <a:ext cx="2262752" cy="2464231"/>
            </a:xfrm>
            <a:prstGeom prst="rect">
              <a:avLst/>
            </a:prstGeom>
          </p:spPr>
        </p:pic>
        <p:pic>
          <p:nvPicPr>
            <p:cNvPr id="15" name="Picture 14" descr="A picture containing ground, outdoor, mammal, black&#10;&#10;Description automatically generated">
              <a:extLst>
                <a:ext uri="{FF2B5EF4-FFF2-40B4-BE49-F238E27FC236}">
                  <a16:creationId xmlns:a16="http://schemas.microsoft.com/office/drawing/2014/main" id="{6B50C8BA-747F-F943-A44C-594B321241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779" b="8701"/>
            <a:stretch/>
          </p:blipFill>
          <p:spPr>
            <a:xfrm>
              <a:off x="3608661" y="2847812"/>
              <a:ext cx="2973423" cy="3350841"/>
            </a:xfrm>
            <a:prstGeom prst="rect">
              <a:avLst/>
            </a:prstGeom>
          </p:spPr>
        </p:pic>
        <p:pic>
          <p:nvPicPr>
            <p:cNvPr id="5" name="Picture 4" descr="A picture containing ground, outdoor, plant&#10;&#10;Description automatically generated">
              <a:extLst>
                <a:ext uri="{FF2B5EF4-FFF2-40B4-BE49-F238E27FC236}">
                  <a16:creationId xmlns:a16="http://schemas.microsoft.com/office/drawing/2014/main" id="{C4885917-0E0B-6540-8F4C-4A8AC26EEA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549" t="29446" r="24306"/>
            <a:stretch/>
          </p:blipFill>
          <p:spPr>
            <a:xfrm rot="5400000">
              <a:off x="4054224" y="1534343"/>
              <a:ext cx="2014780" cy="1611803"/>
            </a:xfrm>
            <a:prstGeom prst="rect">
              <a:avLst/>
            </a:prstGeom>
          </p:spPr>
        </p:pic>
        <p:pic>
          <p:nvPicPr>
            <p:cNvPr id="7" name="Picture 6" descr="A picture containing ground, cat, outdoor, person&#10;&#10;Description automatically generated">
              <a:extLst>
                <a:ext uri="{FF2B5EF4-FFF2-40B4-BE49-F238E27FC236}">
                  <a16:creationId xmlns:a16="http://schemas.microsoft.com/office/drawing/2014/main" id="{92985ACF-8BD5-E54B-AC90-783D7F2F9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5023804" y="1564359"/>
              <a:ext cx="4455764" cy="3341823"/>
            </a:xfrm>
            <a:prstGeom prst="rect">
              <a:avLst/>
            </a:prstGeom>
          </p:spPr>
        </p:pic>
        <p:pic>
          <p:nvPicPr>
            <p:cNvPr id="9" name="Picture 8" descr="A person petting a cat&#10;&#10;Description automatically generated">
              <a:extLst>
                <a:ext uri="{FF2B5EF4-FFF2-40B4-BE49-F238E27FC236}">
                  <a16:creationId xmlns:a16="http://schemas.microsoft.com/office/drawing/2014/main" id="{FCD1EE73-1154-8C44-89F6-42F5711FC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14627" y="1261145"/>
              <a:ext cx="3259885" cy="2444914"/>
            </a:xfrm>
            <a:prstGeom prst="rect">
              <a:avLst/>
            </a:prstGeom>
          </p:spPr>
        </p:pic>
        <p:pic>
          <p:nvPicPr>
            <p:cNvPr id="11" name="Picture 10" descr="A person holding a cat&#10;&#10;Description automatically generated">
              <a:extLst>
                <a:ext uri="{FF2B5EF4-FFF2-40B4-BE49-F238E27FC236}">
                  <a16:creationId xmlns:a16="http://schemas.microsoft.com/office/drawing/2014/main" id="{0E14885B-8C78-F041-9ECC-4E47282B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03753" y="3137737"/>
              <a:ext cx="1635222" cy="3060916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C929D81-54A0-CD47-BFB7-42D66542DC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4386" t="6779" r="28706" b="42825"/>
            <a:stretch/>
          </p:blipFill>
          <p:spPr>
            <a:xfrm>
              <a:off x="1915198" y="3402239"/>
              <a:ext cx="2070659" cy="24449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2671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CDE2EB5-E2D3-FC40-960E-79EEA883D578}"/>
              </a:ext>
            </a:extLst>
          </p:cNvPr>
          <p:cNvSpPr/>
          <p:nvPr/>
        </p:nvSpPr>
        <p:spPr>
          <a:xfrm>
            <a:off x="821410" y="2154264"/>
            <a:ext cx="2200760" cy="22007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F617D6-8400-564B-9653-5182002B4944}"/>
              </a:ext>
            </a:extLst>
          </p:cNvPr>
          <p:cNvSpPr/>
          <p:nvPr/>
        </p:nvSpPr>
        <p:spPr>
          <a:xfrm>
            <a:off x="3701511" y="2154263"/>
            <a:ext cx="2200760" cy="22007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917B43-B8EC-E84B-8437-EB133064AF65}"/>
              </a:ext>
            </a:extLst>
          </p:cNvPr>
          <p:cNvSpPr txBox="1"/>
          <p:nvPr/>
        </p:nvSpPr>
        <p:spPr>
          <a:xfrm>
            <a:off x="1496833" y="1534332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miles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823CE79-11FB-3047-895E-E451A2B7F0D9}"/>
              </a:ext>
            </a:extLst>
          </p:cNvPr>
          <p:cNvCxnSpPr/>
          <p:nvPr/>
        </p:nvCxnSpPr>
        <p:spPr>
          <a:xfrm>
            <a:off x="821410" y="1903664"/>
            <a:ext cx="220076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F404D58-7285-9941-9A1D-888C62398C22}"/>
              </a:ext>
            </a:extLst>
          </p:cNvPr>
          <p:cNvCxnSpPr>
            <a:cxnSpLocks/>
          </p:cNvCxnSpPr>
          <p:nvPr/>
        </p:nvCxnSpPr>
        <p:spPr>
          <a:xfrm flipV="1">
            <a:off x="579850" y="2154263"/>
            <a:ext cx="0" cy="2164552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67BB262-22A7-B241-8104-39392C1CE782}"/>
              </a:ext>
            </a:extLst>
          </p:cNvPr>
          <p:cNvSpPr txBox="1"/>
          <p:nvPr/>
        </p:nvSpPr>
        <p:spPr>
          <a:xfrm rot="16200000">
            <a:off x="-29772" y="3051872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miles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20DDFD-431F-F645-A674-334ECDEEEB38}"/>
              </a:ext>
            </a:extLst>
          </p:cNvPr>
          <p:cNvCxnSpPr/>
          <p:nvPr/>
        </p:nvCxnSpPr>
        <p:spPr>
          <a:xfrm>
            <a:off x="3828081" y="2154263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D78287-0991-524F-B7E0-0BE556C75692}"/>
              </a:ext>
            </a:extLst>
          </p:cNvPr>
          <p:cNvCxnSpPr/>
          <p:nvPr/>
        </p:nvCxnSpPr>
        <p:spPr>
          <a:xfrm>
            <a:off x="3964983" y="2154263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2F2FF3-9ACD-4C47-B65C-A087F50DB643}"/>
              </a:ext>
            </a:extLst>
          </p:cNvPr>
          <p:cNvCxnSpPr/>
          <p:nvPr/>
        </p:nvCxnSpPr>
        <p:spPr>
          <a:xfrm>
            <a:off x="4101885" y="2158068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066CC8F-FFCA-B045-99F7-6D949BC23E60}"/>
              </a:ext>
            </a:extLst>
          </p:cNvPr>
          <p:cNvCxnSpPr/>
          <p:nvPr/>
        </p:nvCxnSpPr>
        <p:spPr>
          <a:xfrm>
            <a:off x="4243954" y="2151682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4AB3FD5-D281-334F-A68E-BE420DD8D809}"/>
              </a:ext>
            </a:extLst>
          </p:cNvPr>
          <p:cNvCxnSpPr/>
          <p:nvPr/>
        </p:nvCxnSpPr>
        <p:spPr>
          <a:xfrm>
            <a:off x="4380856" y="2151682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6844EC1-BE5C-0D45-AD10-0B16A31DA837}"/>
              </a:ext>
            </a:extLst>
          </p:cNvPr>
          <p:cNvCxnSpPr/>
          <p:nvPr/>
        </p:nvCxnSpPr>
        <p:spPr>
          <a:xfrm>
            <a:off x="4517758" y="2155487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70B4763-E88D-E94E-8824-ED91EC1B666C}"/>
              </a:ext>
            </a:extLst>
          </p:cNvPr>
          <p:cNvCxnSpPr/>
          <p:nvPr/>
        </p:nvCxnSpPr>
        <p:spPr>
          <a:xfrm>
            <a:off x="4644025" y="2152915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A79ECA-F843-3E49-9198-8E7C0335AA2B}"/>
              </a:ext>
            </a:extLst>
          </p:cNvPr>
          <p:cNvCxnSpPr/>
          <p:nvPr/>
        </p:nvCxnSpPr>
        <p:spPr>
          <a:xfrm>
            <a:off x="4780927" y="2152915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DAD1969-1546-FD41-ACB5-E9F3DDD5CEB4}"/>
              </a:ext>
            </a:extLst>
          </p:cNvPr>
          <p:cNvCxnSpPr/>
          <p:nvPr/>
        </p:nvCxnSpPr>
        <p:spPr>
          <a:xfrm>
            <a:off x="4917829" y="2156720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4045A96-05F1-D04C-8E0F-C1B6AB1D9311}"/>
              </a:ext>
            </a:extLst>
          </p:cNvPr>
          <p:cNvCxnSpPr/>
          <p:nvPr/>
        </p:nvCxnSpPr>
        <p:spPr>
          <a:xfrm>
            <a:off x="5059898" y="2150334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4BD61BE-1E08-1449-B2FD-F70F74A5BC45}"/>
              </a:ext>
            </a:extLst>
          </p:cNvPr>
          <p:cNvCxnSpPr/>
          <p:nvPr/>
        </p:nvCxnSpPr>
        <p:spPr>
          <a:xfrm>
            <a:off x="5196800" y="2150334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4C65C7-DC7B-6E48-A251-9D0A9A795C12}"/>
              </a:ext>
            </a:extLst>
          </p:cNvPr>
          <p:cNvCxnSpPr/>
          <p:nvPr/>
        </p:nvCxnSpPr>
        <p:spPr>
          <a:xfrm>
            <a:off x="5333702" y="2154139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DE08EFC-703E-CA4B-841A-5577186182C6}"/>
              </a:ext>
            </a:extLst>
          </p:cNvPr>
          <p:cNvCxnSpPr/>
          <p:nvPr/>
        </p:nvCxnSpPr>
        <p:spPr>
          <a:xfrm>
            <a:off x="5463150" y="2140894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5028424-3A0A-1C4F-90E9-A6FE02D2F454}"/>
              </a:ext>
            </a:extLst>
          </p:cNvPr>
          <p:cNvCxnSpPr/>
          <p:nvPr/>
        </p:nvCxnSpPr>
        <p:spPr>
          <a:xfrm>
            <a:off x="5600052" y="2140894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B66A73-A45B-214A-83E4-8270CD60E361}"/>
              </a:ext>
            </a:extLst>
          </p:cNvPr>
          <p:cNvCxnSpPr/>
          <p:nvPr/>
        </p:nvCxnSpPr>
        <p:spPr>
          <a:xfrm>
            <a:off x="5736954" y="2144699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2294355-233C-8644-980C-FD024D797F8D}"/>
              </a:ext>
            </a:extLst>
          </p:cNvPr>
          <p:cNvCxnSpPr/>
          <p:nvPr/>
        </p:nvCxnSpPr>
        <p:spPr>
          <a:xfrm>
            <a:off x="3706619" y="2265770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88C5E82-46D5-0448-BDF2-FABF9B0A6503}"/>
              </a:ext>
            </a:extLst>
          </p:cNvPr>
          <p:cNvCxnSpPr/>
          <p:nvPr/>
        </p:nvCxnSpPr>
        <p:spPr>
          <a:xfrm>
            <a:off x="3685655" y="2353433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5A02F932-7650-0341-B096-0030D60B38A7}"/>
              </a:ext>
            </a:extLst>
          </p:cNvPr>
          <p:cNvCxnSpPr/>
          <p:nvPr/>
        </p:nvCxnSpPr>
        <p:spPr>
          <a:xfrm>
            <a:off x="3706619" y="2442446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D802A25-70E0-C04B-83CE-E4C30E419307}"/>
              </a:ext>
            </a:extLst>
          </p:cNvPr>
          <p:cNvCxnSpPr/>
          <p:nvPr/>
        </p:nvCxnSpPr>
        <p:spPr>
          <a:xfrm>
            <a:off x="3685655" y="2530109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8EEF990A-20C3-6C4E-A502-66BC573A5B47}"/>
              </a:ext>
            </a:extLst>
          </p:cNvPr>
          <p:cNvCxnSpPr/>
          <p:nvPr/>
        </p:nvCxnSpPr>
        <p:spPr>
          <a:xfrm>
            <a:off x="3706619" y="2612379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2A80DC9-FA66-D341-9665-94BE5C4F01E4}"/>
              </a:ext>
            </a:extLst>
          </p:cNvPr>
          <p:cNvCxnSpPr/>
          <p:nvPr/>
        </p:nvCxnSpPr>
        <p:spPr>
          <a:xfrm>
            <a:off x="3685655" y="2700042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078016F-D73C-F441-8DBC-E6DF5771FABF}"/>
              </a:ext>
            </a:extLst>
          </p:cNvPr>
          <p:cNvCxnSpPr/>
          <p:nvPr/>
        </p:nvCxnSpPr>
        <p:spPr>
          <a:xfrm>
            <a:off x="3706619" y="2789055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1830F67-1BC7-7346-AF7B-000E2435A92B}"/>
              </a:ext>
            </a:extLst>
          </p:cNvPr>
          <p:cNvCxnSpPr/>
          <p:nvPr/>
        </p:nvCxnSpPr>
        <p:spPr>
          <a:xfrm>
            <a:off x="3685655" y="2876718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EFA649C-CCB0-9C4D-8D0B-C2C3792778C7}"/>
              </a:ext>
            </a:extLst>
          </p:cNvPr>
          <p:cNvCxnSpPr/>
          <p:nvPr/>
        </p:nvCxnSpPr>
        <p:spPr>
          <a:xfrm>
            <a:off x="3706619" y="2966804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EE6141F4-4229-074A-A848-A603CF4A8C59}"/>
              </a:ext>
            </a:extLst>
          </p:cNvPr>
          <p:cNvCxnSpPr/>
          <p:nvPr/>
        </p:nvCxnSpPr>
        <p:spPr>
          <a:xfrm>
            <a:off x="3685655" y="3054467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D0EEB48-433F-DC48-B82D-36764C7985B0}"/>
              </a:ext>
            </a:extLst>
          </p:cNvPr>
          <p:cNvCxnSpPr/>
          <p:nvPr/>
        </p:nvCxnSpPr>
        <p:spPr>
          <a:xfrm>
            <a:off x="3706619" y="3143480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29E63A2-B3C4-0C4C-A33E-BC0D27CE523E}"/>
              </a:ext>
            </a:extLst>
          </p:cNvPr>
          <p:cNvCxnSpPr/>
          <p:nvPr/>
        </p:nvCxnSpPr>
        <p:spPr>
          <a:xfrm>
            <a:off x="3685655" y="3231143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5415F6A-AB54-784C-9ED7-59833AD1DB18}"/>
              </a:ext>
            </a:extLst>
          </p:cNvPr>
          <p:cNvCxnSpPr/>
          <p:nvPr/>
        </p:nvCxnSpPr>
        <p:spPr>
          <a:xfrm>
            <a:off x="3722475" y="3312136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5810250-F4CF-814A-BE1B-6534F692AD7A}"/>
              </a:ext>
            </a:extLst>
          </p:cNvPr>
          <p:cNvCxnSpPr/>
          <p:nvPr/>
        </p:nvCxnSpPr>
        <p:spPr>
          <a:xfrm>
            <a:off x="3701511" y="3399799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B22A621-1457-AC4A-92A9-9A770C4B8594}"/>
              </a:ext>
            </a:extLst>
          </p:cNvPr>
          <p:cNvCxnSpPr/>
          <p:nvPr/>
        </p:nvCxnSpPr>
        <p:spPr>
          <a:xfrm>
            <a:off x="3722475" y="3488812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E1420-C73C-FD46-A656-96474197F60A}"/>
              </a:ext>
            </a:extLst>
          </p:cNvPr>
          <p:cNvCxnSpPr/>
          <p:nvPr/>
        </p:nvCxnSpPr>
        <p:spPr>
          <a:xfrm>
            <a:off x="3701511" y="3576475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53ADA5B-70B8-B549-8254-856B7007831C}"/>
              </a:ext>
            </a:extLst>
          </p:cNvPr>
          <p:cNvCxnSpPr/>
          <p:nvPr/>
        </p:nvCxnSpPr>
        <p:spPr>
          <a:xfrm>
            <a:off x="3722475" y="3658745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68E022C-37D6-1B49-82C9-8975259CB0A9}"/>
              </a:ext>
            </a:extLst>
          </p:cNvPr>
          <p:cNvCxnSpPr/>
          <p:nvPr/>
        </p:nvCxnSpPr>
        <p:spPr>
          <a:xfrm>
            <a:off x="3701511" y="3746408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706AA64-C398-894E-B5ED-7BAA13DC2B12}"/>
              </a:ext>
            </a:extLst>
          </p:cNvPr>
          <p:cNvCxnSpPr/>
          <p:nvPr/>
        </p:nvCxnSpPr>
        <p:spPr>
          <a:xfrm>
            <a:off x="3722475" y="3835421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03DB66A-E342-F041-B40A-789B0E8FD125}"/>
              </a:ext>
            </a:extLst>
          </p:cNvPr>
          <p:cNvCxnSpPr/>
          <p:nvPr/>
        </p:nvCxnSpPr>
        <p:spPr>
          <a:xfrm>
            <a:off x="3701511" y="3923084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068FB30-11A4-E745-8766-77197645395E}"/>
              </a:ext>
            </a:extLst>
          </p:cNvPr>
          <p:cNvCxnSpPr/>
          <p:nvPr/>
        </p:nvCxnSpPr>
        <p:spPr>
          <a:xfrm>
            <a:off x="3722475" y="4013170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EE9922E7-76D0-4C47-A11A-5E77DEC5D754}"/>
              </a:ext>
            </a:extLst>
          </p:cNvPr>
          <p:cNvCxnSpPr/>
          <p:nvPr/>
        </p:nvCxnSpPr>
        <p:spPr>
          <a:xfrm>
            <a:off x="3701511" y="4100833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48F1310-FBE3-804A-99D2-EA7B307EA3E5}"/>
              </a:ext>
            </a:extLst>
          </p:cNvPr>
          <p:cNvCxnSpPr/>
          <p:nvPr/>
        </p:nvCxnSpPr>
        <p:spPr>
          <a:xfrm>
            <a:off x="3722475" y="4189846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40AAA681-C916-9A4E-98A2-D9D37F4E899C}"/>
              </a:ext>
            </a:extLst>
          </p:cNvPr>
          <p:cNvCxnSpPr/>
          <p:nvPr/>
        </p:nvCxnSpPr>
        <p:spPr>
          <a:xfrm>
            <a:off x="3701511" y="4277509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D2265418-DA6E-E646-9338-511B111167B3}"/>
              </a:ext>
            </a:extLst>
          </p:cNvPr>
          <p:cNvSpPr txBox="1"/>
          <p:nvPr/>
        </p:nvSpPr>
        <p:spPr>
          <a:xfrm>
            <a:off x="1444969" y="3023389"/>
            <a:ext cx="98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Berkeley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62934DB-68CE-354B-9CBD-30A39C2430AF}"/>
              </a:ext>
            </a:extLst>
          </p:cNvPr>
          <p:cNvSpPr txBox="1"/>
          <p:nvPr/>
        </p:nvSpPr>
        <p:spPr>
          <a:xfrm>
            <a:off x="3539492" y="1580212"/>
            <a:ext cx="2433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2,500 blocks in Berkeley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4960135-121E-834C-8096-9301605147C2}"/>
              </a:ext>
            </a:extLst>
          </p:cNvPr>
          <p:cNvCxnSpPr/>
          <p:nvPr/>
        </p:nvCxnSpPr>
        <p:spPr>
          <a:xfrm>
            <a:off x="3141406" y="3208055"/>
            <a:ext cx="39808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AC6A8BC4-5910-204A-BE0E-9B013FFAB744}"/>
              </a:ext>
            </a:extLst>
          </p:cNvPr>
          <p:cNvCxnSpPr/>
          <p:nvPr/>
        </p:nvCxnSpPr>
        <p:spPr>
          <a:xfrm>
            <a:off x="6090383" y="3231143"/>
            <a:ext cx="39808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B6289438-579E-BB4C-A768-F09845643572}"/>
              </a:ext>
            </a:extLst>
          </p:cNvPr>
          <p:cNvSpPr/>
          <p:nvPr/>
        </p:nvSpPr>
        <p:spPr>
          <a:xfrm>
            <a:off x="6700791" y="2119666"/>
            <a:ext cx="2200760" cy="22007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0DDD69C0-B7A8-584E-85DB-1E3E437F1651}"/>
              </a:ext>
            </a:extLst>
          </p:cNvPr>
          <p:cNvCxnSpPr/>
          <p:nvPr/>
        </p:nvCxnSpPr>
        <p:spPr>
          <a:xfrm>
            <a:off x="6827361" y="2119666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52B826CC-A858-244C-8E1B-729F2E1CE007}"/>
              </a:ext>
            </a:extLst>
          </p:cNvPr>
          <p:cNvCxnSpPr/>
          <p:nvPr/>
        </p:nvCxnSpPr>
        <p:spPr>
          <a:xfrm>
            <a:off x="6964263" y="2119666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59E1FDB-9724-F34C-B06A-905C942D4477}"/>
              </a:ext>
            </a:extLst>
          </p:cNvPr>
          <p:cNvCxnSpPr/>
          <p:nvPr/>
        </p:nvCxnSpPr>
        <p:spPr>
          <a:xfrm>
            <a:off x="7101165" y="2123471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8DC2C8CC-332F-AE45-B94E-44F901FA3E0A}"/>
              </a:ext>
            </a:extLst>
          </p:cNvPr>
          <p:cNvCxnSpPr/>
          <p:nvPr/>
        </p:nvCxnSpPr>
        <p:spPr>
          <a:xfrm>
            <a:off x="7243234" y="2117085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A13A3F84-B464-6F43-AE7E-473D692711D4}"/>
              </a:ext>
            </a:extLst>
          </p:cNvPr>
          <p:cNvCxnSpPr/>
          <p:nvPr/>
        </p:nvCxnSpPr>
        <p:spPr>
          <a:xfrm>
            <a:off x="7380136" y="2117085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92A34210-80B1-9B42-8891-945E64E49F3D}"/>
              </a:ext>
            </a:extLst>
          </p:cNvPr>
          <p:cNvCxnSpPr/>
          <p:nvPr/>
        </p:nvCxnSpPr>
        <p:spPr>
          <a:xfrm>
            <a:off x="7517038" y="2120890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06BE3FF2-F130-CD4D-B8EB-380DE4874B20}"/>
              </a:ext>
            </a:extLst>
          </p:cNvPr>
          <p:cNvCxnSpPr/>
          <p:nvPr/>
        </p:nvCxnSpPr>
        <p:spPr>
          <a:xfrm>
            <a:off x="7643305" y="2118318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6C35A373-1A4B-3E4C-ABA6-BCFC9729269B}"/>
              </a:ext>
            </a:extLst>
          </p:cNvPr>
          <p:cNvCxnSpPr/>
          <p:nvPr/>
        </p:nvCxnSpPr>
        <p:spPr>
          <a:xfrm>
            <a:off x="7780207" y="2118318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B24F4F3-BA3F-CD4B-B69E-6A65CE8C411E}"/>
              </a:ext>
            </a:extLst>
          </p:cNvPr>
          <p:cNvCxnSpPr/>
          <p:nvPr/>
        </p:nvCxnSpPr>
        <p:spPr>
          <a:xfrm>
            <a:off x="7917109" y="2122123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9FD6238A-73BF-F743-997F-5CCBFD99AFC0}"/>
              </a:ext>
            </a:extLst>
          </p:cNvPr>
          <p:cNvCxnSpPr/>
          <p:nvPr/>
        </p:nvCxnSpPr>
        <p:spPr>
          <a:xfrm>
            <a:off x="8059178" y="2115737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CAEE94B5-79F8-7A4B-A685-1F242682517A}"/>
              </a:ext>
            </a:extLst>
          </p:cNvPr>
          <p:cNvCxnSpPr/>
          <p:nvPr/>
        </p:nvCxnSpPr>
        <p:spPr>
          <a:xfrm>
            <a:off x="8196080" y="2115737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C6789B5A-DA9C-824D-95AF-FB42BF3375E2}"/>
              </a:ext>
            </a:extLst>
          </p:cNvPr>
          <p:cNvCxnSpPr/>
          <p:nvPr/>
        </p:nvCxnSpPr>
        <p:spPr>
          <a:xfrm>
            <a:off x="8332982" y="2119542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CBD097D-C618-064E-B35D-7DE5A4A09CE1}"/>
              </a:ext>
            </a:extLst>
          </p:cNvPr>
          <p:cNvCxnSpPr/>
          <p:nvPr/>
        </p:nvCxnSpPr>
        <p:spPr>
          <a:xfrm>
            <a:off x="8462430" y="2106297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B59747A-FC04-A54F-8566-376647ADD919}"/>
              </a:ext>
            </a:extLst>
          </p:cNvPr>
          <p:cNvCxnSpPr/>
          <p:nvPr/>
        </p:nvCxnSpPr>
        <p:spPr>
          <a:xfrm>
            <a:off x="8599332" y="2106297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D2FA3BF-A0A9-B04A-BA0B-B6518CA45294}"/>
              </a:ext>
            </a:extLst>
          </p:cNvPr>
          <p:cNvCxnSpPr/>
          <p:nvPr/>
        </p:nvCxnSpPr>
        <p:spPr>
          <a:xfrm>
            <a:off x="8736234" y="2110102"/>
            <a:ext cx="0" cy="22007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44809305-F960-0342-A83F-AF45EA7FC776}"/>
              </a:ext>
            </a:extLst>
          </p:cNvPr>
          <p:cNvCxnSpPr/>
          <p:nvPr/>
        </p:nvCxnSpPr>
        <p:spPr>
          <a:xfrm>
            <a:off x="6705899" y="2231173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1824973A-C684-6749-BF59-290AC477ACF6}"/>
              </a:ext>
            </a:extLst>
          </p:cNvPr>
          <p:cNvCxnSpPr/>
          <p:nvPr/>
        </p:nvCxnSpPr>
        <p:spPr>
          <a:xfrm>
            <a:off x="6684935" y="2318836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CF261E8C-81AC-9D40-A631-EF61F298BDB4}"/>
              </a:ext>
            </a:extLst>
          </p:cNvPr>
          <p:cNvCxnSpPr/>
          <p:nvPr/>
        </p:nvCxnSpPr>
        <p:spPr>
          <a:xfrm>
            <a:off x="6705899" y="2407849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672BF71-E04C-7D48-8378-2486A266E31E}"/>
              </a:ext>
            </a:extLst>
          </p:cNvPr>
          <p:cNvCxnSpPr/>
          <p:nvPr/>
        </p:nvCxnSpPr>
        <p:spPr>
          <a:xfrm>
            <a:off x="6684935" y="2495512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2F7F1A10-5909-A74D-944F-4F8F27DDC487}"/>
              </a:ext>
            </a:extLst>
          </p:cNvPr>
          <p:cNvCxnSpPr/>
          <p:nvPr/>
        </p:nvCxnSpPr>
        <p:spPr>
          <a:xfrm>
            <a:off x="6705899" y="2577782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2CDC206-16DB-284A-98A7-694D2D42DC19}"/>
              </a:ext>
            </a:extLst>
          </p:cNvPr>
          <p:cNvCxnSpPr/>
          <p:nvPr/>
        </p:nvCxnSpPr>
        <p:spPr>
          <a:xfrm>
            <a:off x="6684935" y="2665445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D6389F7B-ED34-A943-9FDD-F0F80161CEE5}"/>
              </a:ext>
            </a:extLst>
          </p:cNvPr>
          <p:cNvCxnSpPr/>
          <p:nvPr/>
        </p:nvCxnSpPr>
        <p:spPr>
          <a:xfrm>
            <a:off x="6705899" y="2754458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6F0F6EA9-C92C-7B46-BDF4-6ED87FF01974}"/>
              </a:ext>
            </a:extLst>
          </p:cNvPr>
          <p:cNvCxnSpPr/>
          <p:nvPr/>
        </p:nvCxnSpPr>
        <p:spPr>
          <a:xfrm>
            <a:off x="6684935" y="2842121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EBE2FE55-DC95-E647-8FF6-C1032FACB673}"/>
              </a:ext>
            </a:extLst>
          </p:cNvPr>
          <p:cNvCxnSpPr/>
          <p:nvPr/>
        </p:nvCxnSpPr>
        <p:spPr>
          <a:xfrm>
            <a:off x="6705899" y="2932207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7E22ECDD-814C-404F-8AD4-6CDE56F22A76}"/>
              </a:ext>
            </a:extLst>
          </p:cNvPr>
          <p:cNvCxnSpPr/>
          <p:nvPr/>
        </p:nvCxnSpPr>
        <p:spPr>
          <a:xfrm>
            <a:off x="6684935" y="3019870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7EE30E2-E127-6048-A4F1-189FF674A0B0}"/>
              </a:ext>
            </a:extLst>
          </p:cNvPr>
          <p:cNvCxnSpPr/>
          <p:nvPr/>
        </p:nvCxnSpPr>
        <p:spPr>
          <a:xfrm>
            <a:off x="6705899" y="3108883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A500261-3650-5D42-82E9-8B86FBF35025}"/>
              </a:ext>
            </a:extLst>
          </p:cNvPr>
          <p:cNvCxnSpPr/>
          <p:nvPr/>
        </p:nvCxnSpPr>
        <p:spPr>
          <a:xfrm>
            <a:off x="6684935" y="3196546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CDAD5661-976A-2245-AE74-8F21120E27F8}"/>
              </a:ext>
            </a:extLst>
          </p:cNvPr>
          <p:cNvCxnSpPr/>
          <p:nvPr/>
        </p:nvCxnSpPr>
        <p:spPr>
          <a:xfrm>
            <a:off x="6721755" y="3277539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D978D826-91D8-E845-BDAC-A6F5ED3148A1}"/>
              </a:ext>
            </a:extLst>
          </p:cNvPr>
          <p:cNvCxnSpPr/>
          <p:nvPr/>
        </p:nvCxnSpPr>
        <p:spPr>
          <a:xfrm>
            <a:off x="6700791" y="3365202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3D25CF10-F4C2-A747-BE0F-4A7E72FCE7CC}"/>
              </a:ext>
            </a:extLst>
          </p:cNvPr>
          <p:cNvCxnSpPr/>
          <p:nvPr/>
        </p:nvCxnSpPr>
        <p:spPr>
          <a:xfrm>
            <a:off x="6721755" y="3454215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59CD8649-63DD-D64E-8284-FBDFCDD28FA8}"/>
              </a:ext>
            </a:extLst>
          </p:cNvPr>
          <p:cNvCxnSpPr/>
          <p:nvPr/>
        </p:nvCxnSpPr>
        <p:spPr>
          <a:xfrm>
            <a:off x="6700791" y="3541878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3FBF6612-85BB-4D44-B121-3730EAF8782D}"/>
              </a:ext>
            </a:extLst>
          </p:cNvPr>
          <p:cNvCxnSpPr/>
          <p:nvPr/>
        </p:nvCxnSpPr>
        <p:spPr>
          <a:xfrm>
            <a:off x="6721755" y="3624148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3455D470-3391-024A-BA63-DBA597AA7302}"/>
              </a:ext>
            </a:extLst>
          </p:cNvPr>
          <p:cNvCxnSpPr/>
          <p:nvPr/>
        </p:nvCxnSpPr>
        <p:spPr>
          <a:xfrm>
            <a:off x="6700791" y="3711811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E7A8D6F8-F6BB-1E47-BCFC-76BEA398345F}"/>
              </a:ext>
            </a:extLst>
          </p:cNvPr>
          <p:cNvCxnSpPr/>
          <p:nvPr/>
        </p:nvCxnSpPr>
        <p:spPr>
          <a:xfrm>
            <a:off x="6721755" y="3800824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393DBEE3-E8D6-0846-BF3A-040FD50136D0}"/>
              </a:ext>
            </a:extLst>
          </p:cNvPr>
          <p:cNvCxnSpPr/>
          <p:nvPr/>
        </p:nvCxnSpPr>
        <p:spPr>
          <a:xfrm>
            <a:off x="6700791" y="3888487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6B7CD957-4004-A14D-9753-2B0392D53D63}"/>
              </a:ext>
            </a:extLst>
          </p:cNvPr>
          <p:cNvCxnSpPr/>
          <p:nvPr/>
        </p:nvCxnSpPr>
        <p:spPr>
          <a:xfrm>
            <a:off x="6721755" y="3978573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6C99C0E-1DDC-A047-A6EE-75110459B279}"/>
              </a:ext>
            </a:extLst>
          </p:cNvPr>
          <p:cNvCxnSpPr/>
          <p:nvPr/>
        </p:nvCxnSpPr>
        <p:spPr>
          <a:xfrm>
            <a:off x="6700791" y="4066236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3E98258D-B1EF-CE45-810A-4AFE67ADB3E1}"/>
              </a:ext>
            </a:extLst>
          </p:cNvPr>
          <p:cNvCxnSpPr/>
          <p:nvPr/>
        </p:nvCxnSpPr>
        <p:spPr>
          <a:xfrm>
            <a:off x="6721755" y="4155249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02D1FD9-EF06-CA44-B5CF-DEBA4AD62AC7}"/>
              </a:ext>
            </a:extLst>
          </p:cNvPr>
          <p:cNvCxnSpPr/>
          <p:nvPr/>
        </p:nvCxnSpPr>
        <p:spPr>
          <a:xfrm>
            <a:off x="6700791" y="4242912"/>
            <a:ext cx="22007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0AE45A02-FE40-E848-9ED6-59D53C08188F}"/>
              </a:ext>
            </a:extLst>
          </p:cNvPr>
          <p:cNvSpPr txBox="1"/>
          <p:nvPr/>
        </p:nvSpPr>
        <p:spPr>
          <a:xfrm>
            <a:off x="7225291" y="1575754"/>
            <a:ext cx="1134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2,500 cats</a:t>
            </a:r>
          </a:p>
        </p:txBody>
      </p:sp>
    </p:spTree>
    <p:extLst>
      <p:ext uri="{BB962C8B-B14F-4D97-AF65-F5344CB8AC3E}">
        <p14:creationId xmlns:p14="http://schemas.microsoft.com/office/powerpoint/2010/main" val="3220407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1515</TotalTime>
  <Words>11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Shane Devlin</dc:creator>
  <cp:lastModifiedBy>Shane Devlin</cp:lastModifiedBy>
  <cp:revision>2</cp:revision>
  <dcterms:created xsi:type="dcterms:W3CDTF">2022-08-27T15:49:55Z</dcterms:created>
  <dcterms:modified xsi:type="dcterms:W3CDTF">2022-08-28T17:05:46Z</dcterms:modified>
</cp:coreProperties>
</file>

<file path=docProps/thumbnail.jpeg>
</file>